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1"/>
  </p:notesMasterIdLst>
  <p:sldIdLst>
    <p:sldId id="1864" r:id="rId3"/>
    <p:sldId id="1869" r:id="rId4"/>
    <p:sldId id="258" r:id="rId5"/>
    <p:sldId id="1866" r:id="rId6"/>
    <p:sldId id="1867" r:id="rId7"/>
    <p:sldId id="1852" r:id="rId8"/>
    <p:sldId id="1868" r:id="rId9"/>
    <p:sldId id="185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660"/>
  </p:normalViewPr>
  <p:slideViewPr>
    <p:cSldViewPr snapToGrid="0">
      <p:cViewPr varScale="1">
        <p:scale>
          <a:sx n="88" d="100"/>
          <a:sy n="88" d="100"/>
        </p:scale>
        <p:origin x="25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C49897-766C-4255-8D9B-E9C1305B8329}" type="datetimeFigureOut">
              <a:rPr lang="en-IN" smtClean="0"/>
              <a:t>10-04-2021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99BD5-1973-47B4-99C0-409E8C9C5F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3260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FA4671F7-4D2C-4B1E-AED7-24676BE8B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47842D7-C728-4EBD-982B-B8BE79E4DBB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D8E83BD0-7AE4-4323-9047-FC368929C5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FDECF5EC-C5EC-4723-8F4F-A75A20018F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814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EB7EE2-04A2-4FB2-9625-C9C73AC4D32F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5288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EB7EE2-04A2-4FB2-9625-C9C73AC4D32F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5288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E0BC0C9-E1C8-43B4-B02D-558783360CD4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645152" y="1837944"/>
            <a:ext cx="6967728" cy="2624328"/>
          </a:xfrm>
        </p:spPr>
        <p:txBody>
          <a:bodyPr anchor="ctr">
            <a:normAutofit fontScale="90000"/>
          </a:bodyPr>
          <a:lstStyle>
            <a:lvl1pPr algn="ctr">
              <a:defRPr sz="4400" b="0">
                <a:solidFill>
                  <a:schemeClr val="accent3"/>
                </a:solidFill>
                <a:latin typeface="+mj-lt"/>
              </a:defRPr>
            </a:lvl1pPr>
          </a:lstStyle>
          <a:p>
            <a:pPr algn="l" eaLnBrk="1" hangingPunct="1"/>
            <a:r>
              <a:rPr lang="en-US" altLang="en-US" sz="6600" b="1">
                <a:latin typeface="+mn-lt"/>
              </a:rPr>
              <a:t>Click to edit Master title style</a:t>
            </a:r>
            <a:endParaRPr lang="en-US" altLang="en-US" sz="6600" b="1" dirty="0">
              <a:latin typeface="+mn-lt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0A0F3C9-3AB5-4E08-8531-AA11FB7336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9525"/>
            <a:ext cx="4171950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49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0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E65ED86-A26C-479A-8393-0BFDCBCD4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783952"/>
            <a:ext cx="10668000" cy="111164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A834B-FAC3-4C97-AEAE-75A4B8BAA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4"/>
            <a:ext cx="9144000" cy="64633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4000" b="1">
                <a:solidFill>
                  <a:schemeClr val="accent4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854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B9BC-7BE7-4893-90FD-CC95830FD8F2}" type="datetimeFigureOut">
              <a:rPr lang="en-US" smtClean="0"/>
              <a:t>4/10/2021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270E-046A-4C23-BC98-E307A7DD6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7995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65C93-574B-433C-A516-BC42ACC1B916}" type="datetime1">
              <a:rPr lang="en-US" smtClean="0"/>
              <a:t>4/10/2021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606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5B016-0220-49FE-98B1-1841879001D1}" type="datetime1">
              <a:rPr lang="en-US" smtClean="0"/>
              <a:t>4/10/2021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00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03557-DFF5-43BB-9FEA-74C1368A7B32}" type="datetime1">
              <a:rPr lang="en-US" smtClean="0"/>
              <a:t>4/10/2021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669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E048-FD66-4D7A-B6D9-3C42242047E6}" type="datetime1">
              <a:rPr lang="en-US" smtClean="0"/>
              <a:t>4/10/2021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732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8DF04-88F7-4944-8376-13061EF07AF1}" type="datetime1">
              <a:rPr lang="en-US" smtClean="0"/>
              <a:t>4/10/2021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9339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60584-84A2-4571-86E8-F10C0B271A5D}" type="datetime1">
              <a:rPr lang="en-US" smtClean="0"/>
              <a:t>4/10/2021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114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69DBF-9520-400C-A70B-D0357F911F10}" type="datetime1">
              <a:rPr lang="en-US" smtClean="0"/>
              <a:t>4/10/2021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238438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69DBF-9520-400C-A70B-D0357F911F10}" type="datetime1">
              <a:rPr lang="en-US" smtClean="0"/>
              <a:t>4/10/2021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6680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hot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tx2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B1932CF-F265-4AEE-8704-F42C01AFB4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58000" y="715963"/>
            <a:ext cx="4572000" cy="4654823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87C0253-70CA-4E5C-AE9D-1B0C8D3813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65"/>
          <a:stretch/>
        </p:blipFill>
        <p:spPr>
          <a:xfrm>
            <a:off x="44450" y="5638800"/>
            <a:ext cx="12147550" cy="121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D6C0B2-9A48-4C93-B61B-29BAD5AA5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5334000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accent3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5588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B698A-51D5-4114-8C08-468B337C164C}" type="datetime1">
              <a:rPr lang="en-US" smtClean="0"/>
              <a:t>4/10/2021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5139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F8E19-BCA4-496E-9A50-9B808BE903A1}" type="datetime1">
              <a:rPr lang="en-US" smtClean="0"/>
              <a:t>4/10/2021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999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42B58-A1C3-4100-9789-002FC8361227}" type="datetime1">
              <a:rPr lang="en-US" smtClean="0"/>
              <a:t>4/10/2021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472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3B5BA-24BB-4C9C-B828-356D32957235}" type="datetime1">
              <a:rPr lang="en-US" smtClean="0"/>
              <a:t>4/10/2021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137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tx2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89E410BA-B0FE-4F0E-8BE5-D33CC01663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3444081"/>
            <a:ext cx="4572000" cy="23622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827A95C0-AE8D-46E1-9EF9-64504CBEF9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0" y="715963"/>
            <a:ext cx="4572000" cy="23622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A865C00-02F4-49EE-A361-F7D34853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05500"/>
            <a:ext cx="12192000" cy="9525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F84A5CD-78E4-4FA4-A69A-69BA623D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5334000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accent3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29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7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tx2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EFAC9D2-EFFD-400B-A27D-15491636E8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3875" y="266700"/>
            <a:ext cx="4048125" cy="59245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161FF1D-90EC-45F2-A73E-1903E6F9A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15961"/>
            <a:ext cx="6476999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accent3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73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>
          <p15:clr>
            <a:srgbClr val="5ACBF0"/>
          </p15:clr>
        </p15:guide>
        <p15:guide id="4" orient="horz" pos="2487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48201" y="1905000"/>
            <a:ext cx="6960704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tx2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419FA93-726C-46DF-AA6F-7936E00173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025" y="242887"/>
            <a:ext cx="3629025" cy="63722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C916A3-2B6E-4719-959B-4D40B52E5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201" y="715961"/>
            <a:ext cx="6960704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accent3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53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928">
          <p15:clr>
            <a:srgbClr val="5ACBF0"/>
          </p15:clr>
        </p15:guide>
        <p15:guide id="3" orient="horz" pos="2240">
          <p15:clr>
            <a:srgbClr val="5ACBF0"/>
          </p15:clr>
        </p15:guide>
        <p15:guide id="4" orient="horz" pos="2487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tti Content Purp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5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 with border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1B4C460-6DD9-4215-A553-BF8A2E91D9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5037" y="6086475"/>
            <a:ext cx="5953125" cy="7715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FEB78B1-70BF-4543-BF64-761AB55C1BB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671512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3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>
          <p15:clr>
            <a:srgbClr val="5ACBF0"/>
          </p15:clr>
        </p15:guide>
        <p15:guide id="4" orient="horz" pos="24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tti Content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4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 with border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4DB5AF3-A5ED-4D17-BD3C-81D11C4F94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2150" y="6086475"/>
            <a:ext cx="5953125" cy="7715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420EFF2-8173-4E25-ADF3-8100FA16D4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671512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7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>
          <p15:clr>
            <a:srgbClr val="5ACBF0"/>
          </p15:clr>
        </p15:guide>
        <p15:guide id="4" orient="horz" pos="24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Patter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EEF53A4-35A6-4E43-B220-67DA381C59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724906-4405-47F4-B533-7291B003B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Insert Text Here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A11B1F-F0BD-4D89-BF5D-45A1199819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65"/>
          <a:stretch/>
        </p:blipFill>
        <p:spPr>
          <a:xfrm>
            <a:off x="44450" y="5638800"/>
            <a:ext cx="121475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053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Patter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C00585D-E155-409A-899A-29BDF4E57F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6577"/>
            <a:ext cx="10668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944D9B-AA15-4DB5-AE58-0FA514F6FE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790699"/>
            <a:ext cx="10668000" cy="68580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0FED17F-41F1-4615-A696-AF6F85A6AB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05500"/>
            <a:ext cx="12192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98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64696-E1F3-49EF-AEC8-730A16D9A23F}" type="datetimeFigureOut">
              <a:rPr lang="en-US" altLang="en-US" smtClean="0"/>
              <a:pPr/>
              <a:t>4/10/2021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2A1B0-4691-41D9-84E0-69D594EAA3FE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22874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469DBF-9520-400C-A70B-D0357F911F10}" type="datetime1">
              <a:rPr lang="en-US" smtClean="0"/>
              <a:t>4/10/2021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60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ED2DB031-9003-4F74-A88F-FE2A2ABABC72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7460753" y="308724"/>
            <a:ext cx="2630620" cy="361405"/>
          </a:xfrm>
        </p:spPr>
        <p:txBody>
          <a:bodyPr anchor="ctr">
            <a:no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altLang="en-US" sz="1600" b="1" dirty="0">
                <a:solidFill>
                  <a:schemeClr val="accent3"/>
                </a:solidFill>
              </a:rPr>
              <a:t>Women’s</a:t>
            </a:r>
            <a:r>
              <a:rPr lang="en-US" altLang="en-US" sz="16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en-US" sz="1600" dirty="0">
                <a:solidFill>
                  <a:schemeClr val="accent5"/>
                </a:solidFill>
              </a:rPr>
              <a:t>Security</a:t>
            </a:r>
            <a:endParaRPr lang="en-US" altLang="en-US" sz="1600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4F7650-5D9F-4050-83AA-B5922837B26F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7067006" y="1883227"/>
            <a:ext cx="3570514" cy="1293224"/>
          </a:xfrm>
        </p:spPr>
        <p:txBody>
          <a:bodyPr anchor="ctr">
            <a:no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altLang="en-US" sz="80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Salutis</a:t>
            </a:r>
            <a:endParaRPr lang="en-US" altLang="en-US" sz="8000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2FB2506-1266-4340-806F-F144D17D40FF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9204961" y="5241243"/>
            <a:ext cx="1872344" cy="853439"/>
          </a:xfrm>
        </p:spPr>
        <p:txBody>
          <a:bodyPr anchor="ctr">
            <a:no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altLang="en-US" sz="1400" dirty="0">
                <a:solidFill>
                  <a:schemeClr val="accent5"/>
                </a:solidFill>
                <a:latin typeface="+mn-lt"/>
              </a:rPr>
              <a:t>Rachit</a:t>
            </a:r>
            <a:br>
              <a:rPr lang="en-US" altLang="en-US" sz="1400" dirty="0">
                <a:solidFill>
                  <a:schemeClr val="accent5"/>
                </a:solidFill>
                <a:latin typeface="+mn-lt"/>
              </a:rPr>
            </a:br>
            <a:r>
              <a:rPr lang="en-US" altLang="en-US" sz="1400" dirty="0">
                <a:solidFill>
                  <a:schemeClr val="accent5"/>
                </a:solidFill>
                <a:latin typeface="+mn-lt"/>
              </a:rPr>
              <a:t>Vinay Kumar</a:t>
            </a:r>
            <a:br>
              <a:rPr lang="en-US" altLang="en-US" sz="1400" dirty="0">
                <a:solidFill>
                  <a:schemeClr val="accent5"/>
                </a:solidFill>
                <a:latin typeface="+mn-lt"/>
              </a:rPr>
            </a:br>
            <a:r>
              <a:rPr lang="en-US" altLang="en-US" sz="1400" dirty="0">
                <a:solidFill>
                  <a:schemeClr val="accent5"/>
                </a:solidFill>
                <a:latin typeface="+mn-lt"/>
              </a:rPr>
              <a:t>Yash Mathur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2B1572A-2269-4C56-A0AC-049D67442992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6844937" y="4470534"/>
            <a:ext cx="3640183" cy="853439"/>
          </a:xfrm>
        </p:spPr>
        <p:txBody>
          <a:bodyPr anchor="ctr">
            <a:no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altLang="en-US" sz="1400" dirty="0">
                <a:solidFill>
                  <a:schemeClr val="accent5"/>
                </a:solidFill>
                <a:latin typeface="+mn-lt"/>
              </a:rPr>
              <a:t>Team – </a:t>
            </a:r>
            <a:r>
              <a:rPr lang="en-US" altLang="en-US" sz="2800" dirty="0">
                <a:solidFill>
                  <a:schemeClr val="accent5"/>
                </a:solidFill>
                <a:latin typeface="Arial Black" panose="020B0A04020102020204" pitchFamily="34" charset="0"/>
              </a:rPr>
              <a:t>Three Duckies</a:t>
            </a:r>
          </a:p>
        </p:txBody>
      </p:sp>
    </p:spTree>
    <p:extLst>
      <p:ext uri="{BB962C8B-B14F-4D97-AF65-F5344CB8AC3E}">
        <p14:creationId xmlns:p14="http://schemas.microsoft.com/office/powerpoint/2010/main" val="154326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5B537F-4376-42F5-8538-7F05A765D8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999" y="1905000"/>
            <a:ext cx="7049589" cy="32766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Women’s are </a:t>
            </a:r>
            <a:r>
              <a:rPr lang="en-US" sz="1600" b="0" dirty="0"/>
              <a:t>afraid</a:t>
            </a:r>
            <a:r>
              <a:rPr lang="en-US" b="0" dirty="0"/>
              <a:t> to travel solo or at nights.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dirty="0"/>
              <a:t>Most of the mishappening occurs at night.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dirty="0"/>
          </a:p>
          <a:p>
            <a:r>
              <a:rPr lang="en-IN" dirty="0"/>
              <a:t>     Main Aim</a:t>
            </a:r>
            <a:r>
              <a:rPr lang="en-IN" b="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dirty="0"/>
              <a:t>To create something, so that we can reduce the crimes on women up to some extent and any woman can go anywhere without any fear.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9282E1-3B7C-4EC9-A0D5-8479B815C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AE55F7-9B48-4B4C-A5A6-358F6FAB4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895" y="3429000"/>
            <a:ext cx="2259330" cy="22593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E1E3E6-CC36-41A8-99C2-42E1901B3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194" y="728798"/>
            <a:ext cx="4704806" cy="235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55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96CF37DE-5E6F-4039-BFBE-7B28C03E9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889" y="376328"/>
            <a:ext cx="3282043" cy="1189038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latin typeface="Segoe UI(Headings)"/>
                <a:cs typeface="Segoe UI" panose="020B0502040204020203" pitchFamily="34" charset="0"/>
              </a:rPr>
              <a:t>Solution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527BFEA-458D-4357-A00A-8AE3909B6870}"/>
              </a:ext>
            </a:extLst>
          </p:cNvPr>
          <p:cNvSpPr txBox="1">
            <a:spLocks/>
          </p:cNvSpPr>
          <p:nvPr/>
        </p:nvSpPr>
        <p:spPr>
          <a:xfrm>
            <a:off x="387532" y="2262052"/>
            <a:ext cx="9740538" cy="3276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Segoe UI(Headings)"/>
              </a:rPr>
              <a:t>App that supports women while traveling on long routes, at night etc.</a:t>
            </a:r>
          </a:p>
          <a:p>
            <a:pPr marL="742950" lvl="1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Segoe UI(Headings)"/>
              </a:rPr>
              <a:t>Detect Scream and Shout sounds</a:t>
            </a:r>
          </a:p>
          <a:p>
            <a:pPr marL="742950" lvl="1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Segoe UI(Headings)"/>
              </a:rPr>
              <a:t>If detects then Automatically turns on the live tracking system.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917B11-970E-4CAD-9F84-39DBF6B57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390" y="1727018"/>
            <a:ext cx="32766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97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8252D7D7-EA69-42EF-A8D3-3D0DCB22AC1A}"/>
              </a:ext>
            </a:extLst>
          </p:cNvPr>
          <p:cNvSpPr txBox="1">
            <a:spLocks/>
          </p:cNvSpPr>
          <p:nvPr/>
        </p:nvSpPr>
        <p:spPr>
          <a:xfrm>
            <a:off x="639507" y="3754292"/>
            <a:ext cx="4785360" cy="2346744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While travelling, if you don’t feel safe turn on the feature in the app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If he detects scream, automatically live tracking will start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1883345C-9D38-4581-82B4-48C0E3BCA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541" y="226120"/>
            <a:ext cx="3801291" cy="615553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Implementation</a:t>
            </a:r>
            <a:endParaRPr lang="en-IN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35C08A5-139D-4F42-A627-020ADB7E1C7C}"/>
              </a:ext>
            </a:extLst>
          </p:cNvPr>
          <p:cNvSpPr txBox="1">
            <a:spLocks/>
          </p:cNvSpPr>
          <p:nvPr/>
        </p:nvSpPr>
        <p:spPr>
          <a:xfrm>
            <a:off x="1290041" y="1255146"/>
            <a:ext cx="1985255" cy="1713395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Tech Stack</a:t>
            </a:r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:-</a:t>
            </a:r>
          </a:p>
          <a:p>
            <a:pPr algn="l">
              <a:lnSpc>
                <a:spcPct val="150000"/>
              </a:lnSpc>
            </a:pPr>
            <a:endParaRPr lang="en-US" sz="1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algn="l">
              <a:lnSpc>
                <a:spcPct val="150000"/>
              </a:lnSpc>
            </a:pPr>
            <a:endParaRPr lang="en-US" sz="1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algn="l">
              <a:lnSpc>
                <a:spcPct val="150000"/>
              </a:lnSpc>
            </a:pPr>
            <a:endParaRPr lang="en-US" sz="1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algn="l">
              <a:lnSpc>
                <a:spcPct val="150000"/>
              </a:lnSpc>
            </a:pPr>
            <a:endParaRPr lang="en-US" sz="1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algn="l">
              <a:lnSpc>
                <a:spcPct val="150000"/>
              </a:lnSpc>
            </a:pPr>
            <a:endParaRPr lang="en-US" sz="1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algn="l">
              <a:lnSpc>
                <a:spcPct val="150000"/>
              </a:lnSpc>
            </a:pPr>
            <a:endParaRPr lang="en-US" sz="1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algn="l">
              <a:lnSpc>
                <a:spcPct val="150000"/>
              </a:lnSpc>
            </a:pPr>
            <a:endParaRPr lang="en-US" sz="1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algn="l">
              <a:lnSpc>
                <a:spcPct val="150000"/>
              </a:lnSpc>
            </a:pPr>
            <a:endParaRPr lang="en-US" sz="1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Flutter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TensorFlow lite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Firebase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A2A6A99-7E8B-4396-9F43-FDA8C61EBE3D}"/>
              </a:ext>
            </a:extLst>
          </p:cNvPr>
          <p:cNvCxnSpPr>
            <a:cxnSpLocks/>
          </p:cNvCxnSpPr>
          <p:nvPr/>
        </p:nvCxnSpPr>
        <p:spPr>
          <a:xfrm>
            <a:off x="7040307" y="4406046"/>
            <a:ext cx="34723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EC0B3DC6-F16D-400A-A453-EA0114CC3D82}"/>
              </a:ext>
            </a:extLst>
          </p:cNvPr>
          <p:cNvSpPr txBox="1">
            <a:spLocks/>
          </p:cNvSpPr>
          <p:nvPr/>
        </p:nvSpPr>
        <p:spPr>
          <a:xfrm>
            <a:off x="5225212" y="4271883"/>
            <a:ext cx="1615439" cy="268325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For police help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8D19916B-3EA3-4012-AEB7-971AAFC5B1EC}"/>
              </a:ext>
            </a:extLst>
          </p:cNvPr>
          <p:cNvSpPr txBox="1">
            <a:spLocks/>
          </p:cNvSpPr>
          <p:nvPr/>
        </p:nvSpPr>
        <p:spPr>
          <a:xfrm>
            <a:off x="5164035" y="4754342"/>
            <a:ext cx="1615439" cy="268325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For relative help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0D61F73-ABE4-4060-8740-18415E34A4A1}"/>
              </a:ext>
            </a:extLst>
          </p:cNvPr>
          <p:cNvCxnSpPr>
            <a:cxnSpLocks/>
          </p:cNvCxnSpPr>
          <p:nvPr/>
        </p:nvCxnSpPr>
        <p:spPr>
          <a:xfrm>
            <a:off x="7040307" y="4888505"/>
            <a:ext cx="34723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A0FAECB-88F1-4AE3-A95C-07E995E1BFDC}"/>
              </a:ext>
            </a:extLst>
          </p:cNvPr>
          <p:cNvSpPr txBox="1"/>
          <p:nvPr/>
        </p:nvSpPr>
        <p:spPr>
          <a:xfrm>
            <a:off x="1290041" y="3115892"/>
            <a:ext cx="1627905" cy="496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Working</a:t>
            </a:r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:-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EE84231-CD21-4E67-8E22-A81062960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6983" y="438084"/>
            <a:ext cx="2760845" cy="59818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86E8D6-8D2B-456B-A1D6-AFA97A22A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3651" y="1649728"/>
            <a:ext cx="1582616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00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6A7F42B-FCCA-47E4-BBBE-2E909889A3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729" y="694721"/>
            <a:ext cx="4365739" cy="327226"/>
          </a:xfrm>
        </p:spPr>
        <p:txBody>
          <a:bodyPr/>
          <a:lstStyle/>
          <a:p>
            <a:pPr marL="269875" lvl="1" indent="0" algn="ctr">
              <a:buNone/>
            </a:pPr>
            <a:r>
              <a:rPr lang="en-US" sz="1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3.    Details and Location of every victim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0F15F4-ECA6-4523-9987-9524CB01C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566" y="1488955"/>
            <a:ext cx="2157380" cy="4674323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CFEA2BE-BFA7-4E65-AB21-72995C014F16}"/>
              </a:ext>
            </a:extLst>
          </p:cNvPr>
          <p:cNvSpPr txBox="1">
            <a:spLocks/>
          </p:cNvSpPr>
          <p:nvPr/>
        </p:nvSpPr>
        <p:spPr>
          <a:xfrm>
            <a:off x="6930729" y="694721"/>
            <a:ext cx="5007271" cy="327226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9875" lvl="1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4.    Shortest route to send help to the victim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F24C5D-BEFA-46B3-AD51-E4FDC46D4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828" y="1488955"/>
            <a:ext cx="2157380" cy="46743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2599A5-4B80-4D22-9AD0-9F749DDD7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755" y="1488954"/>
            <a:ext cx="2157380" cy="467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86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113CF7-2AD3-435A-BAA8-7D864E9DD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674" y="715961"/>
            <a:ext cx="3714205" cy="1189038"/>
          </a:xfrm>
        </p:spPr>
        <p:txBody>
          <a:bodyPr/>
          <a:lstStyle/>
          <a:p>
            <a:r>
              <a:rPr lang="en-US" dirty="0"/>
              <a:t>WOW Factor !!</a:t>
            </a:r>
          </a:p>
        </p:txBody>
      </p:sp>
      <p:sp>
        <p:nvSpPr>
          <p:cNvPr id="9219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>
          <a:xfrm>
            <a:off x="753291" y="1994263"/>
            <a:ext cx="5708469" cy="3518263"/>
          </a:xfrm>
        </p:spPr>
        <p:txBody>
          <a:bodyPr wrap="square" anchor="t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600" b="0" dirty="0"/>
              <a:t>Detects Scream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600" b="0" dirty="0"/>
              <a:t>Tracked by Relatives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600" b="0" dirty="0"/>
              <a:t>Tracked by police personnel’s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600" b="0" dirty="0"/>
              <a:t>Provides Exact location of every victims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600" b="0" dirty="0"/>
              <a:t>And shortest path to reach to the victim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600" b="0" dirty="0"/>
              <a:t>Gives all the details of the users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600" b="0" dirty="0"/>
              <a:t>Women can freely travel at nights also</a:t>
            </a:r>
          </a:p>
        </p:txBody>
      </p:sp>
      <p:pic>
        <p:nvPicPr>
          <p:cNvPr id="1028" name="Picture 4" descr="13 of the Best Employee GPS Tracking Apps | Hubstaff Blog">
            <a:extLst>
              <a:ext uri="{FF2B5EF4-FFF2-40B4-BE49-F238E27FC236}">
                <a16:creationId xmlns:a16="http://schemas.microsoft.com/office/drawing/2014/main" id="{3B2592AA-4AE9-46C7-B452-77319F0FA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148" y="789214"/>
            <a:ext cx="4820195" cy="241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590315-DFC7-4A01-80AB-8457F8FAD3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855" y="3658689"/>
            <a:ext cx="2857500" cy="2105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6BDB30-0523-4451-9628-1F42BDA40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8510" y="595663"/>
            <a:ext cx="2966720" cy="615553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Future Work</a:t>
            </a:r>
            <a:endParaRPr lang="en-IN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D3AB8C41-0001-4301-83C8-0729F7FA00BC}"/>
              </a:ext>
            </a:extLst>
          </p:cNvPr>
          <p:cNvSpPr txBox="1">
            <a:spLocks noChangeArrowheads="1"/>
          </p:cNvSpPr>
          <p:nvPr/>
        </p:nvSpPr>
        <p:spPr>
          <a:xfrm>
            <a:off x="1156956" y="1750423"/>
            <a:ext cx="5708469" cy="3518263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en-US" altLang="en-US" sz="1600" dirty="0"/>
              <a:t>Will create separate interface for police</a:t>
            </a:r>
          </a:p>
          <a:p>
            <a:pPr marL="285750" indent="-285750">
              <a:lnSpc>
                <a:spcPct val="150000"/>
              </a:lnSpc>
            </a:pPr>
            <a:r>
              <a:rPr lang="en-US" altLang="en-US" sz="1600" dirty="0"/>
              <a:t>Will optimize the UI of the app</a:t>
            </a:r>
          </a:p>
          <a:p>
            <a:pPr marL="285750" indent="-285750">
              <a:lnSpc>
                <a:spcPct val="150000"/>
              </a:lnSpc>
            </a:pPr>
            <a:r>
              <a:rPr lang="en-US" altLang="en-US" sz="1600" dirty="0"/>
              <a:t>Will provide message alert feature</a:t>
            </a:r>
          </a:p>
          <a:p>
            <a:pPr marL="285750" indent="-285750">
              <a:lnSpc>
                <a:spcPct val="150000"/>
              </a:lnSpc>
            </a:pPr>
            <a:r>
              <a:rPr lang="en-US" altLang="en-US" sz="1600" dirty="0"/>
              <a:t>Will provide techniques for self defense</a:t>
            </a:r>
          </a:p>
          <a:p>
            <a:pPr marL="285750" indent="-285750">
              <a:lnSpc>
                <a:spcPct val="150000"/>
              </a:lnSpc>
            </a:pPr>
            <a:r>
              <a:rPr lang="en-US" altLang="en-US" sz="1600" dirty="0"/>
              <a:t>Push notification features</a:t>
            </a:r>
          </a:p>
          <a:p>
            <a:pPr marL="285750" indent="-285750">
              <a:lnSpc>
                <a:spcPct val="150000"/>
              </a:lnSpc>
            </a:pPr>
            <a:r>
              <a:rPr lang="en-US" altLang="en-US" sz="1600" dirty="0"/>
              <a:t>Try to make background system more powerful</a:t>
            </a:r>
          </a:p>
          <a:p>
            <a:pPr marL="285750" indent="-285750">
              <a:lnSpc>
                <a:spcPct val="150000"/>
              </a:lnSpc>
            </a:pPr>
            <a:r>
              <a:rPr lang="en-US" altLang="en-US" sz="1600" dirty="0"/>
              <a:t>Work on the efficiency of the app 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en-US" sz="1600" dirty="0"/>
          </a:p>
        </p:txBody>
      </p:sp>
      <p:pic>
        <p:nvPicPr>
          <p:cNvPr id="1028" name="Picture 4" descr="Collection Of Future High Quality Free - Man With Binoculars Png | Full  Size PNG Download | SeekPNG">
            <a:extLst>
              <a:ext uri="{FF2B5EF4-FFF2-40B4-BE49-F238E27FC236}">
                <a16:creationId xmlns:a16="http://schemas.microsoft.com/office/drawing/2014/main" id="{07877DD6-24B0-4351-9719-93933C745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346" y="2151017"/>
            <a:ext cx="3445909" cy="401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64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8DF32A-D165-40DA-AAE8-A6E9579E2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2100344"/>
            <a:ext cx="9141397" cy="1477328"/>
          </a:xfrm>
        </p:spPr>
        <p:txBody>
          <a:bodyPr/>
          <a:lstStyle/>
          <a:p>
            <a:r>
              <a:rPr lang="en-US" sz="9600" dirty="0">
                <a:solidFill>
                  <a:schemeClr val="accent3"/>
                </a:solidFill>
                <a:latin typeface="Britannic Bold" panose="020B0903060703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7671612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Feminine Neutrals">
      <a:dk1>
        <a:srgbClr val="000000"/>
      </a:dk1>
      <a:lt1>
        <a:srgbClr val="FFFFFF"/>
      </a:lt1>
      <a:dk2>
        <a:srgbClr val="000000"/>
      </a:dk2>
      <a:lt2>
        <a:srgbClr val="E6E6E6"/>
      </a:lt2>
      <a:accent1>
        <a:srgbClr val="FCDCD1"/>
      </a:accent1>
      <a:accent2>
        <a:srgbClr val="FFB6A3"/>
      </a:accent2>
      <a:accent3>
        <a:srgbClr val="C16550"/>
      </a:accent3>
      <a:accent4>
        <a:srgbClr val="FEF7F4"/>
      </a:accent4>
      <a:accent5>
        <a:srgbClr val="8A443A"/>
      </a:accent5>
      <a:accent6>
        <a:srgbClr val="EEDED1"/>
      </a:accent6>
      <a:hlink>
        <a:srgbClr val="E0CCBF"/>
      </a:hlink>
      <a:folHlink>
        <a:srgbClr val="C16E32"/>
      </a:folHlink>
    </a:clrScheme>
    <a:fontScheme name="Custom 4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men's History_TM10107764_Win32_LH_v4" id="{AC635B7D-C2D6-408D-AB8F-C03D582CC5EF}" vid="{62200808-B30B-4ED4-83F3-E3A969C6164B}"/>
    </a:ext>
  </a:extLst>
</a:theme>
</file>

<file path=ppt/theme/theme2.xml><?xml version="1.0" encoding="utf-8"?>
<a:theme xmlns:a="http://schemas.openxmlformats.org/drawingml/2006/main" name="Theme1">
  <a:themeElements>
    <a:clrScheme name="Custom 1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F9D5E9"/>
      </a:accent2>
      <a:accent3>
        <a:srgbClr val="EE81BD"/>
      </a:accent3>
      <a:accent4>
        <a:srgbClr val="B4176D"/>
      </a:accent4>
      <a:accent5>
        <a:srgbClr val="780F49"/>
      </a:accent5>
      <a:accent6>
        <a:srgbClr val="D54773"/>
      </a:accent6>
      <a:hlink>
        <a:srgbClr val="F9D5E9"/>
      </a:hlink>
      <a:folHlink>
        <a:srgbClr val="F3ABD3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720A0620-798B-495A-A700-10388C4786C9}" vid="{416E0BDD-6DB0-46FF-B23A-2BB6AC652A8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</TotalTime>
  <Words>243</Words>
  <Application>Microsoft Office PowerPoint</Application>
  <PresentationFormat>Widescreen</PresentationFormat>
  <Paragraphs>55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Arial Black</vt:lpstr>
      <vt:lpstr>Britannic Bold</vt:lpstr>
      <vt:lpstr>Calibri</vt:lpstr>
      <vt:lpstr>Century Gothic</vt:lpstr>
      <vt:lpstr>Elephant</vt:lpstr>
      <vt:lpstr>Segoe UI</vt:lpstr>
      <vt:lpstr>Segoe UI(Headings)</vt:lpstr>
      <vt:lpstr>1_Office Theme</vt:lpstr>
      <vt:lpstr>Theme1</vt:lpstr>
      <vt:lpstr>Women’s Security</vt:lpstr>
      <vt:lpstr>Problem Statement</vt:lpstr>
      <vt:lpstr>Solution</vt:lpstr>
      <vt:lpstr>Implementation</vt:lpstr>
      <vt:lpstr>PowerPoint Presentation</vt:lpstr>
      <vt:lpstr>WOW Factor !!</vt:lpstr>
      <vt:lpstr>Future Work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Women’s Security</dc:title>
  <dc:creator>Rachit .</dc:creator>
  <cp:lastModifiedBy>Rachit .</cp:lastModifiedBy>
  <cp:revision>37</cp:revision>
  <dcterms:created xsi:type="dcterms:W3CDTF">2021-04-10T06:20:50Z</dcterms:created>
  <dcterms:modified xsi:type="dcterms:W3CDTF">2021-04-10T18:21:08Z</dcterms:modified>
</cp:coreProperties>
</file>